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9" r:id="rId2"/>
    <p:sldId id="258" r:id="rId3"/>
    <p:sldId id="260" r:id="rId4"/>
    <p:sldId id="261" r:id="rId5"/>
  </p:sldIdLst>
  <p:sldSz cx="9144000" cy="6858000" type="screen4x3"/>
  <p:notesSz cx="6858000" cy="9144000"/>
  <p:embeddedFontLst>
    <p:embeddedFont>
      <p:font typeface="맑은 고딕" pitchFamily="50" charset="-127"/>
      <p:regular r:id="rId7"/>
      <p:bold r:id="rId8"/>
    </p:embeddedFont>
    <p:embeddedFont>
      <p:font typeface="나눔손글씨 느릿느릿체" pitchFamily="2" charset="-127"/>
      <p:regular r:id="rId9"/>
    </p:embeddedFont>
    <p:embeddedFont>
      <p:font typeface="맑은 고딕 Semilight" pitchFamily="50" charset="-127"/>
      <p:regular r:id="rId10"/>
    </p:embeddedFont>
    <p:embeddedFont>
      <p:font typeface="Microsoft Yi Baiti" pitchFamily="66" charset="0"/>
      <p:regular r:id="rId11"/>
    </p:embeddedFont>
    <p:embeddedFont>
      <p:font typeface="Bahnschrift SemiBold Condensed" pitchFamily="34" charset="0"/>
      <p:bold r:id="rId12"/>
    </p:embeddedFont>
    <p:embeddedFont>
      <p:font typeface="나눔손글씨 암스테르담" pitchFamily="2" charset="-127"/>
      <p:regular r:id="rId13"/>
    </p:embeddedFont>
    <p:embeddedFont>
      <p:font typeface="OCR A Extended" pitchFamily="50" charset="0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D3FE"/>
    <a:srgbClr val="C2D2FE"/>
    <a:srgbClr val="91ADFD"/>
    <a:srgbClr val="ABD1FF"/>
    <a:srgbClr val="C7CCF1"/>
    <a:srgbClr val="9DE7DE"/>
    <a:srgbClr val="90CCFE"/>
    <a:srgbClr val="82C6FE"/>
    <a:srgbClr val="90D3E0"/>
    <a:srgbClr val="A7D2E7"/>
  </p:clrMru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86" autoAdjust="0"/>
  </p:normalViewPr>
  <p:slideViewPr>
    <p:cSldViewPr>
      <p:cViewPr>
        <p:scale>
          <a:sx n="112" d="100"/>
          <a:sy n="112" d="100"/>
        </p:scale>
        <p:origin x="-163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76903-9AD9-4CE3-9846-E8D9AAF57636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CCAF0-23CF-4620-BA01-53BF021CFE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CCAF0-23CF-4620-BA01-53BF021CFECB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손글씨 느릿느릿체" pitchFamily="2" charset="-127"/>
                <a:ea typeface="나눔손글씨 느릿느릿체" pitchFamily="2" charset="-127"/>
              </a:defRPr>
            </a:lvl1pPr>
          </a:lstStyle>
          <a:p>
            <a:fld id="{B6C33CC0-5138-4A2D-85A8-767CAA0FC561}" type="datetimeFigureOut">
              <a:rPr lang="ko-KR" altLang="en-US" smtClean="0"/>
              <a:pPr/>
              <a:t>2022-04-10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손글씨 느릿느릿체" pitchFamily="2" charset="-127"/>
                <a:ea typeface="나눔손글씨 느릿느릿체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손글씨 느릿느릿체" pitchFamily="2" charset="-127"/>
                <a:ea typeface="나눔손글씨 느릿느릿체" pitchFamily="2" charset="-127"/>
              </a:defRPr>
            </a:lvl1pPr>
          </a:lstStyle>
          <a:p>
            <a:fld id="{A7E73B83-0F39-4F0C-845E-DA069962087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손글씨 느릿느릿체" pitchFamily="2" charset="-127"/>
          <a:ea typeface="나눔손글씨 느릿느릿체" pitchFamily="2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" name="표 45"/>
          <p:cNvGraphicFramePr>
            <a:graphicFrameLocks noGrp="1"/>
          </p:cNvGraphicFramePr>
          <p:nvPr/>
        </p:nvGraphicFramePr>
        <p:xfrm>
          <a:off x="1691680" y="3645024"/>
          <a:ext cx="1006915" cy="1029567"/>
        </p:xfrm>
        <a:graphic>
          <a:graphicData uri="http://schemas.openxmlformats.org/drawingml/2006/table">
            <a:tbl>
              <a:tblPr/>
              <a:tblGrid>
                <a:gridCol w="1006915"/>
              </a:tblGrid>
              <a:tr h="1029567">
                <a:tc>
                  <a:txBody>
                    <a:bodyPr/>
                    <a:lstStyle/>
                    <a:p>
                      <a:pPr latinLnBrk="1"/>
                      <a:endParaRPr lang="en-US" altLang="ko-KR" dirty="0" smtClean="0"/>
                    </a:p>
                    <a:p>
                      <a:pPr latinLnBrk="1"/>
                      <a:endParaRPr lang="en-US" altLang="ko-KR" dirty="0" smtClean="0"/>
                    </a:p>
                  </a:txBody>
                  <a:tcPr>
                    <a:lnL w="12700" cmpd="sng">
                      <a:solidFill>
                        <a:srgbClr val="82C6FE"/>
                      </a:solidFill>
                      <a:prstDash val="solid"/>
                    </a:lnL>
                    <a:lnR w="12700" cmpd="sng">
                      <a:solidFill>
                        <a:srgbClr val="82C6FE"/>
                      </a:solidFill>
                      <a:prstDash val="solid"/>
                    </a:lnR>
                    <a:lnT w="12700" cmpd="sng">
                      <a:solidFill>
                        <a:srgbClr val="82C6FE"/>
                      </a:solidFill>
                      <a:prstDash val="solid"/>
                    </a:lnT>
                    <a:lnB w="12700" cmpd="sng">
                      <a:solidFill>
                        <a:srgbClr val="82C6FE"/>
                      </a:solidFill>
                      <a:prstDash val="solid"/>
                    </a:lnB>
                    <a:solidFill>
                      <a:srgbClr val="A0D3F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/>
        </p:nvGraphicFramePr>
        <p:xfrm>
          <a:off x="1691680" y="2060848"/>
          <a:ext cx="1008111" cy="1584176"/>
        </p:xfrm>
        <a:graphic>
          <a:graphicData uri="http://schemas.openxmlformats.org/drawingml/2006/table">
            <a:tbl>
              <a:tblPr/>
              <a:tblGrid>
                <a:gridCol w="1008111"/>
              </a:tblGrid>
              <a:tr h="158417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solidFill>
                        <a:srgbClr val="82C6FE"/>
                      </a:solidFill>
                      <a:prstDash val="solid"/>
                    </a:lnL>
                    <a:lnR w="12700" cmpd="sng">
                      <a:solidFill>
                        <a:srgbClr val="82C6FE"/>
                      </a:solidFill>
                      <a:prstDash val="solid"/>
                    </a:lnR>
                    <a:lnT w="12700" cmpd="sng">
                      <a:solidFill>
                        <a:srgbClr val="82C6FE"/>
                      </a:solidFill>
                      <a:prstDash val="solid"/>
                    </a:lnT>
                    <a:lnB w="12700" cmpd="sng">
                      <a:solidFill>
                        <a:srgbClr val="82C6FE"/>
                      </a:solidFill>
                      <a:prstDash val="solid"/>
                    </a:lnB>
                    <a:solidFill>
                      <a:srgbClr val="A0D3F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2699792" y="2060848"/>
          <a:ext cx="2880318" cy="2614512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480053"/>
                <a:gridCol w="480053"/>
                <a:gridCol w="480053"/>
                <a:gridCol w="483104"/>
                <a:gridCol w="477002"/>
                <a:gridCol w="480053"/>
              </a:tblGrid>
              <a:tr h="201946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월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화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목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금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379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08:30-09:15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사회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역사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한문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역사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379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2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09:20-10:05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미술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기가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기가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379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3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10:10-10:55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미술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음악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스포츠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6587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4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11:00-11:45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 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국어</a:t>
                      </a:r>
                      <a:r>
                        <a:rPr lang="en-US" altLang="ko-KR" sz="1400" b="0" spc="0" dirty="0" smtClean="0">
                          <a:solidFill>
                            <a:srgbClr val="000000"/>
                          </a:solidFill>
                          <a:latin typeface="Microsoft Yi Baiti" pitchFamily="66" charset="0"/>
                          <a:ea typeface="Microsoft Yi Baiti" pitchFamily="66" charset="0"/>
                          <a:cs typeface="맑은 고딕 Semilight" pitchFamily="50" charset="-127"/>
                        </a:rPr>
                        <a:t>B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379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5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(12:35-13:20)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한문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사회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379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6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(13:25~14:10)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chemeClr val="tx1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+mn-cs"/>
                        </a:rPr>
                        <a:t>수학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회화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19830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7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(14:15-15:00)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0" spc="0" dirty="0">
                        <a:solidFill>
                          <a:srgbClr val="9FE147"/>
                        </a:solidFill>
                        <a:latin typeface="Bahnschrift SemiBold Condensed" pitchFamily="34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진로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solidFill>
                            <a:srgbClr val="9FE147"/>
                          </a:solidFill>
                          <a:latin typeface="Bahnschrift SemiBold Condensed" pitchFamily="34" charset="0"/>
                          <a:ea typeface="나눔손글씨 느릿느릿체" pitchFamily="2" charset="-127"/>
                        </a:rPr>
                        <a:t> </a:t>
                      </a:r>
                      <a:endParaRPr lang="ko-KR" altLang="en-US" sz="1400" b="0" spc="0" dirty="0">
                        <a:solidFill>
                          <a:srgbClr val="9FE147"/>
                        </a:solidFill>
                        <a:latin typeface="Bahnschrift SemiBold Condensed" pitchFamily="34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2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7" name="TextBox 46"/>
          <p:cNvSpPr txBox="1"/>
          <p:nvPr/>
        </p:nvSpPr>
        <p:spPr>
          <a:xfrm>
            <a:off x="1763688" y="4509120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손글씨 암스테르담" pitchFamily="2" charset="-127"/>
                <a:ea typeface="나눔손글씨 암스테르담" pitchFamily="2" charset="-127"/>
              </a:rPr>
              <a:t>         </a:t>
            </a:r>
            <a:r>
              <a:rPr lang="en-US" altLang="ko-KR" sz="400" dirty="0" smtClean="0">
                <a:latin typeface="나눔손글씨 암스테르담" pitchFamily="2" charset="-127"/>
                <a:ea typeface="나눔손글씨 암스테르담" pitchFamily="2" charset="-127"/>
              </a:rPr>
              <a:t>JUNGA</a:t>
            </a:r>
            <a:endParaRPr lang="ko-KR" altLang="en-US" sz="400" dirty="0">
              <a:latin typeface="나눔손글씨 암스테르담" pitchFamily="2" charset="-127"/>
              <a:ea typeface="나눔손글씨 암스테르담" pitchFamily="2" charset="-127"/>
            </a:endParaRPr>
          </a:p>
        </p:txBody>
      </p:sp>
      <p:pic>
        <p:nvPicPr>
          <p:cNvPr id="40" name="그림 39" descr="해찬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63688" y="2132856"/>
            <a:ext cx="864096" cy="1152128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1187624" y="3284984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HAECHAN   </a:t>
            </a:r>
            <a:endParaRPr lang="ko-KR" altLang="en-US" sz="1600" dirty="0">
              <a:latin typeface="나눔손글씨 암스테르담" pitchFamily="2" charset="-127"/>
              <a:ea typeface="나눔손글씨 암스테르담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7544" y="3068960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나눔손글씨 암스테르담" pitchFamily="2" charset="-127"/>
                <a:ea typeface="나눔손글씨 암스테르담" pitchFamily="2" charset="-127"/>
              </a:rPr>
              <a:t>         </a:t>
            </a:r>
          </a:p>
          <a:p>
            <a:endParaRPr lang="en-US" altLang="ko-KR" sz="1100" dirty="0" smtClean="0">
              <a:latin typeface="나눔손글씨 암스테르담" pitchFamily="2" charset="-127"/>
              <a:ea typeface="나눔손글씨 암스테르담" pitchFamily="2" charset="-127"/>
            </a:endParaRPr>
          </a:p>
          <a:p>
            <a:r>
              <a:rPr lang="en-US" altLang="ko-KR" sz="1400" dirty="0" smtClean="0">
                <a:latin typeface="나눔손글씨 암스테르담" pitchFamily="2" charset="-127"/>
                <a:ea typeface="나눔손글씨 암스테르담" pitchFamily="2" charset="-127"/>
              </a:rPr>
              <a:t>          </a:t>
            </a:r>
          </a:p>
          <a:p>
            <a:r>
              <a:rPr lang="en-US" altLang="ko-KR" sz="12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                   SCHEDULE  </a:t>
            </a:r>
            <a:endParaRPr lang="en-US" altLang="ko-KR" sz="1200" dirty="0">
              <a:latin typeface="나눔손글씨 암스테르담" pitchFamily="2" charset="-127"/>
              <a:ea typeface="나눔손글씨 암스테르담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3608" y="3861048"/>
            <a:ext cx="1872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     Midterm exam - 5.2~5.3</a:t>
            </a:r>
          </a:p>
          <a:p>
            <a:r>
              <a:rPr lang="en-US" altLang="ko-KR" sz="10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     Field trip - 5.4 </a:t>
            </a:r>
          </a:p>
          <a:p>
            <a:r>
              <a:rPr lang="en-US" altLang="ko-KR" sz="10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     Final exam - 7.6~7.8</a:t>
            </a:r>
          </a:p>
          <a:p>
            <a:r>
              <a:rPr lang="en-US" altLang="ko-KR" sz="1000" dirty="0" smtClean="0">
                <a:latin typeface="나눔손글씨 암스테르담" pitchFamily="2" charset="-127"/>
                <a:ea typeface="나눔손글씨 암스테르담" pitchFamily="2" charset="-127"/>
              </a:rPr>
              <a:t>                Vacation - 7.21~8.18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/>
          <p:cNvSpPr/>
          <p:nvPr/>
        </p:nvSpPr>
        <p:spPr>
          <a:xfrm>
            <a:off x="539552" y="980728"/>
            <a:ext cx="7992888" cy="4104456"/>
          </a:xfrm>
          <a:prstGeom prst="roundRect">
            <a:avLst/>
          </a:prstGeom>
          <a:solidFill>
            <a:srgbClr val="F8F9FE"/>
          </a:solidFill>
          <a:ln w="50800">
            <a:solidFill>
              <a:srgbClr val="BBC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endParaRPr lang="en-US" altLang="ko-KR" b="1" dirty="0" smtClean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  <a:p>
            <a:r>
              <a:rPr lang="en-US" altLang="ko-KR" b="1" dirty="0" smtClean="0">
                <a:solidFill>
                  <a:srgbClr val="85E444"/>
                </a:solidFill>
                <a:latin typeface="나눔손글씨 느릿느릿체" pitchFamily="2" charset="-127"/>
                <a:ea typeface="나눔손글씨 느릿느릿체" pitchFamily="2" charset="-127"/>
              </a:rPr>
              <a:t>                                             </a:t>
            </a:r>
            <a:endParaRPr lang="en-US" altLang="ko-KR" b="1" dirty="0">
              <a:solidFill>
                <a:srgbClr val="85E444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4572000" y="1894607"/>
          <a:ext cx="3456384" cy="2614513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576064"/>
                <a:gridCol w="576064"/>
                <a:gridCol w="576064"/>
                <a:gridCol w="579726"/>
                <a:gridCol w="572402"/>
                <a:gridCol w="576064"/>
              </a:tblGrid>
              <a:tr h="220135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월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화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목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금</a:t>
                      </a:r>
                      <a:endParaRPr lang="ko-KR" altLang="en-US" sz="10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234138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08:30-09:15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사회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역사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한문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역사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25212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2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09:20-10:05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미술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기가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기가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31088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3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10:10-10:55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미술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음악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스포츠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31088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4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</a:t>
                      </a:r>
                      <a:r>
                        <a:rPr lang="en-US" altLang="ko-KR" sz="900" b="0" spc="-16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11:00-11:45</a:t>
                      </a: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 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B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국어</a:t>
                      </a:r>
                      <a:r>
                        <a:rPr lang="en-US" altLang="ko-KR" sz="1400" b="0" spc="0" dirty="0" smtClean="0">
                          <a:solidFill>
                            <a:srgbClr val="000000"/>
                          </a:solidFill>
                          <a:latin typeface="Microsoft Yi Baiti" pitchFamily="66" charset="0"/>
                          <a:ea typeface="Microsoft Yi Baiti" pitchFamily="66" charset="0"/>
                          <a:cs typeface="맑은 고딕 Semilight" pitchFamily="50" charset="-127"/>
                        </a:rPr>
                        <a:t>B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31088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5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(12:35-13:20)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rgbClr val="000000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맑은 고딕 Semilight" pitchFamily="50" charset="-127"/>
                        </a:rPr>
                        <a:t>한문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국어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사회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영어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31088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6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(13:25~14:10)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과학</a:t>
                      </a:r>
                      <a:r>
                        <a:rPr lang="en-US" sz="1400" b="0" spc="0" dirty="0">
                          <a:latin typeface="Microsoft Yi Baiti" pitchFamily="66" charset="0"/>
                          <a:ea typeface="Microsoft Yi Baiti" pitchFamily="66" charset="0"/>
                        </a:rPr>
                        <a:t>A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solidFill>
                            <a:schemeClr val="tx1"/>
                          </a:solidFill>
                          <a:latin typeface="나눔손글씨 느릿느릿체" pitchFamily="2" charset="-127"/>
                          <a:ea typeface="나눔손글씨 느릿느릿체" pitchFamily="2" charset="-127"/>
                          <a:cs typeface="+mn-cs"/>
                        </a:rPr>
                        <a:t>수학</a:t>
                      </a:r>
                      <a:endParaRPr lang="en-US" sz="1400" b="0" spc="0" dirty="0">
                        <a:solidFill>
                          <a:srgbClr val="000000"/>
                        </a:solidFill>
                        <a:latin typeface="Microsoft Yi Baiti" pitchFamily="66" charset="0"/>
                        <a:ea typeface="Microsoft Yi Baiti" pitchFamily="66" charset="0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회화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수학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  <a:tr h="34205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7</a:t>
                      </a:r>
                      <a:r>
                        <a:rPr lang="ko-KR" altLang="en-US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교시</a:t>
                      </a:r>
                      <a:endParaRPr lang="en-US" altLang="ko-KR" sz="900" b="0" spc="0" dirty="0" smtClean="0">
                        <a:latin typeface="나눔손글씨 느릿느릿체" pitchFamily="2" charset="-127"/>
                        <a:ea typeface="나눔손글씨 느릿느릿체" pitchFamily="2" charset="-127"/>
                      </a:endParaRPr>
                    </a:p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(14:15-15:00)</a:t>
                      </a:r>
                      <a:endParaRPr lang="ko-KR" altLang="en-US" sz="9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 smtClean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체육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0" spc="0" dirty="0">
                        <a:solidFill>
                          <a:srgbClr val="9FE147"/>
                        </a:solidFill>
                        <a:latin typeface="Bahnschrift SemiBold Condensed" pitchFamily="34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진로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latin typeface="나눔손글씨 느릿느릿체" pitchFamily="2" charset="-127"/>
                          <a:ea typeface="나눔손글씨 느릿느릿체" pitchFamily="2" charset="-127"/>
                        </a:rPr>
                        <a:t> </a:t>
                      </a:r>
                      <a:endParaRPr lang="ko-KR" altLang="en-US" sz="1400" b="0" spc="0" dirty="0">
                        <a:solidFill>
                          <a:srgbClr val="000000"/>
                        </a:solidFill>
                        <a:latin typeface="나눔손글씨 느릿느릿체" pitchFamily="2" charset="-127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spc="0" dirty="0">
                          <a:solidFill>
                            <a:srgbClr val="9FE147"/>
                          </a:solidFill>
                          <a:latin typeface="Bahnschrift SemiBold Condensed" pitchFamily="34" charset="0"/>
                          <a:ea typeface="나눔손글씨 느릿느릿체" pitchFamily="2" charset="-127"/>
                        </a:rPr>
                        <a:t> </a:t>
                      </a:r>
                      <a:endParaRPr lang="ko-KR" altLang="en-US" sz="1400" b="0" spc="0" dirty="0">
                        <a:solidFill>
                          <a:srgbClr val="9FE147"/>
                        </a:solidFill>
                        <a:latin typeface="Bahnschrift SemiBold Condensed" pitchFamily="34" charset="0"/>
                        <a:ea typeface="나눔손글씨 느릿느릿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/>
                </a:tc>
              </a:tr>
            </a:tbl>
          </a:graphicData>
        </a:graphic>
      </p:graphicFrame>
      <p:pic>
        <p:nvPicPr>
          <p:cNvPr id="67" name="그림 66" descr="엔시티 드림2.jpg"/>
          <p:cNvPicPr>
            <a:picLocks noChangeAspect="1"/>
          </p:cNvPicPr>
          <p:nvPr/>
        </p:nvPicPr>
        <p:blipFill>
          <a:blip r:embed="rId2" cstate="print">
            <a:lum contrast="10000"/>
          </a:blip>
          <a:srcRect t="14286"/>
          <a:stretch>
            <a:fillRect/>
          </a:stretch>
        </p:blipFill>
        <p:spPr>
          <a:xfrm>
            <a:off x="2195736" y="1268760"/>
            <a:ext cx="1791760" cy="864096"/>
          </a:xfrm>
          <a:prstGeom prst="rect">
            <a:avLst/>
          </a:prstGeom>
        </p:spPr>
      </p:pic>
      <p:pic>
        <p:nvPicPr>
          <p:cNvPr id="44" name="그림 43" descr="엔시티 드림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48264" y="4221088"/>
            <a:ext cx="216024" cy="216024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4572000" y="1340768"/>
            <a:ext cx="3456384" cy="432048"/>
          </a:xfrm>
          <a:prstGeom prst="rect">
            <a:avLst/>
          </a:prstGeom>
          <a:solidFill>
            <a:srgbClr val="E9DBF9"/>
          </a:solidFill>
          <a:ln>
            <a:solidFill>
              <a:srgbClr val="E9DB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rgbClr val="A197ED"/>
                </a:solidFill>
                <a:latin typeface="나눔손글씨 느릿느릿체" pitchFamily="2" charset="-127"/>
                <a:ea typeface="나눔손글씨 느릿느릿체" pitchFamily="2" charset="-127"/>
              </a:rPr>
              <a:t>JUNGA’S TIMETABLE </a:t>
            </a:r>
            <a:endParaRPr lang="ko-KR" altLang="en-US" b="1" dirty="0">
              <a:solidFill>
                <a:srgbClr val="A197ED"/>
              </a:solidFill>
              <a:latin typeface="나눔손글씨 느릿느릿체" pitchFamily="2" charset="-127"/>
              <a:ea typeface="나눔손글씨 느릿느릿체" pitchFamily="2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 flipH="1">
            <a:off x="1043608" y="3573016"/>
            <a:ext cx="3096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>
            <a:off x="1043608" y="3861048"/>
            <a:ext cx="3096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>
            <a:off x="1043608" y="4149080"/>
            <a:ext cx="3096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H="1">
            <a:off x="1043608" y="4437112"/>
            <a:ext cx="3096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H="1">
            <a:off x="1043608" y="3284984"/>
            <a:ext cx="3096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619672" y="4581128"/>
            <a:ext cx="61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itchFamily="50" charset="0"/>
              </a:rPr>
              <a:t> Your inner compass is taking you there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OCR A Extended" pitchFamily="50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283968" y="548680"/>
            <a:ext cx="28083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         </a:t>
            </a:r>
          </a:p>
          <a:p>
            <a:r>
              <a:rPr lang="en-US" altLang="ko-KR" sz="1700" dirty="0" smtClean="0">
                <a:solidFill>
                  <a:srgbClr val="9FE147"/>
                </a:solidFill>
                <a:latin typeface="Bahnschrift SemiBold Condensed" pitchFamily="34" charset="0"/>
              </a:rPr>
              <a:t> </a:t>
            </a:r>
          </a:p>
          <a:p>
            <a:endParaRPr lang="en-US" altLang="ko-KR" sz="1700" dirty="0" smtClean="0">
              <a:solidFill>
                <a:srgbClr val="9FE147"/>
              </a:solidFill>
              <a:latin typeface="Bahnschrift SemiBold Condensed" pitchFamily="34" charset="0"/>
            </a:endParaRPr>
          </a:p>
          <a:p>
            <a:endParaRPr lang="en-US" altLang="ko-KR" sz="1700" dirty="0" smtClean="0">
              <a:solidFill>
                <a:srgbClr val="9FE147"/>
              </a:solidFill>
              <a:latin typeface="Bahnschrift SemiBold Condensed" pitchFamily="34" charset="0"/>
            </a:endParaRPr>
          </a:p>
          <a:p>
            <a:endParaRPr lang="en-US" altLang="ko-KR" sz="1700" dirty="0" smtClean="0">
              <a:solidFill>
                <a:srgbClr val="9FE147"/>
              </a:solidFill>
              <a:latin typeface="Bahnschrift SemiBold Condensed" pitchFamily="34" charset="0"/>
            </a:endParaRPr>
          </a:p>
        </p:txBody>
      </p:sp>
      <p:pic>
        <p:nvPicPr>
          <p:cNvPr id="54" name="그림 53" descr="정우13.jpg"/>
          <p:cNvPicPr>
            <a:picLocks noChangeAspect="1"/>
          </p:cNvPicPr>
          <p:nvPr/>
        </p:nvPicPr>
        <p:blipFill>
          <a:blip r:embed="rId4" cstate="print">
            <a:lum contrast="10000"/>
          </a:blip>
          <a:stretch>
            <a:fillRect/>
          </a:stretch>
        </p:blipFill>
        <p:spPr>
          <a:xfrm>
            <a:off x="1115616" y="1340768"/>
            <a:ext cx="1008112" cy="692024"/>
          </a:xfrm>
          <a:prstGeom prst="rect">
            <a:avLst/>
          </a:prstGeom>
        </p:spPr>
      </p:pic>
      <p:pic>
        <p:nvPicPr>
          <p:cNvPr id="65" name="그림 64" descr="해찬 보정.png"/>
          <p:cNvPicPr>
            <a:picLocks noChangeAspect="1"/>
          </p:cNvPicPr>
          <p:nvPr/>
        </p:nvPicPr>
        <p:blipFill>
          <a:blip r:embed="rId5" cstate="print">
            <a:lum contrast="10000"/>
          </a:blip>
          <a:stretch>
            <a:fillRect/>
          </a:stretch>
        </p:blipFill>
        <p:spPr>
          <a:xfrm>
            <a:off x="1115616" y="2060848"/>
            <a:ext cx="1012894" cy="936104"/>
          </a:xfrm>
          <a:prstGeom prst="rect">
            <a:avLst/>
          </a:prstGeom>
        </p:spPr>
      </p:pic>
      <p:pic>
        <p:nvPicPr>
          <p:cNvPr id="74" name="그림 73" descr="엔시티 127 5.jpg"/>
          <p:cNvPicPr>
            <a:picLocks noChangeAspect="1"/>
          </p:cNvPicPr>
          <p:nvPr/>
        </p:nvPicPr>
        <p:blipFill>
          <a:blip r:embed="rId6" cstate="print">
            <a:lum bright="-10000"/>
          </a:blip>
          <a:srcRect t="18000" b="4000"/>
          <a:stretch>
            <a:fillRect/>
          </a:stretch>
        </p:blipFill>
        <p:spPr>
          <a:xfrm>
            <a:off x="2195736" y="2132856"/>
            <a:ext cx="1800200" cy="936104"/>
          </a:xfrm>
          <a:prstGeom prst="rect">
            <a:avLst/>
          </a:prstGeom>
        </p:spPr>
      </p:pic>
      <p:sp>
        <p:nvSpPr>
          <p:cNvPr id="34" name="직사각형 33"/>
          <p:cNvSpPr/>
          <p:nvPr/>
        </p:nvSpPr>
        <p:spPr>
          <a:xfrm>
            <a:off x="1043608" y="1268760"/>
            <a:ext cx="72008" cy="1800200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1115616" y="1268760"/>
            <a:ext cx="2952328" cy="72008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2123728" y="1340768"/>
            <a:ext cx="72008" cy="1728192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/>
          <p:cNvSpPr/>
          <p:nvPr/>
        </p:nvSpPr>
        <p:spPr>
          <a:xfrm>
            <a:off x="3995936" y="1340768"/>
            <a:ext cx="72008" cy="1728192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1115616" y="2996952"/>
            <a:ext cx="2952328" cy="72008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1043608" y="1988840"/>
            <a:ext cx="1143744" cy="63624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 flipV="1">
            <a:off x="2195736" y="2132856"/>
            <a:ext cx="1800200" cy="45719"/>
          </a:xfrm>
          <a:prstGeom prst="rect">
            <a:avLst/>
          </a:prstGeom>
          <a:solidFill>
            <a:srgbClr val="A7D2E7"/>
          </a:solidFill>
          <a:ln>
            <a:solidFill>
              <a:srgbClr val="A7D2E7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5" name="그림 74" descr="정우9.jpe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64288" y="4221088"/>
            <a:ext cx="216024" cy="216024"/>
          </a:xfrm>
          <a:prstGeom prst="rect">
            <a:avLst/>
          </a:prstGeom>
        </p:spPr>
      </p:pic>
      <p:pic>
        <p:nvPicPr>
          <p:cNvPr id="27" name="그림 26" descr="엔시티4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716016" y="1916832"/>
            <a:ext cx="288032" cy="180064"/>
          </a:xfrm>
          <a:prstGeom prst="rect">
            <a:avLst/>
          </a:prstGeom>
        </p:spPr>
      </p:pic>
      <p:pic>
        <p:nvPicPr>
          <p:cNvPr id="28" name="그림 27" descr="엔시티 드림4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7524328" y="4221088"/>
            <a:ext cx="432048" cy="243086"/>
          </a:xfrm>
          <a:prstGeom prst="rect">
            <a:avLst/>
          </a:prstGeom>
        </p:spPr>
      </p:pic>
      <p:pic>
        <p:nvPicPr>
          <p:cNvPr id="30" name="그림 29" descr="엔시티 127 3.jpe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796136" y="4221088"/>
            <a:ext cx="432048" cy="2400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107504" y="404664"/>
          <a:ext cx="8928992" cy="5284976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488165"/>
                <a:gridCol w="1488165"/>
                <a:gridCol w="1488165"/>
                <a:gridCol w="1497625"/>
                <a:gridCol w="1478707"/>
                <a:gridCol w="1488165"/>
              </a:tblGrid>
              <a:tr h="432048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0" spc="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월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0" spc="0" dirty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화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0" spc="0" dirty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수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0" spc="0" dirty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목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0" spc="0" dirty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금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909">
                <a:tc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15:00~15:20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휴식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휴식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휴식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1749">
                <a:tc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15:25~15:55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</a:t>
                      </a:r>
                      <a:r>
                        <a:rPr lang="ko-KR" altLang="en-US" sz="2400" baseline="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</a:t>
                      </a:r>
                      <a:r>
                        <a:rPr lang="ko-KR" altLang="en-US" sz="2400" dirty="0" err="1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구몬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</a:t>
                      </a:r>
                      <a:r>
                        <a:rPr lang="ko-KR" altLang="en-US" sz="2400" baseline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</a:t>
                      </a:r>
                      <a:r>
                        <a:rPr lang="ko-KR" altLang="en-US" sz="240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국어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B</a:t>
                      </a:r>
                      <a:endParaRPr lang="ko-KR" altLang="en-US" sz="2400" dirty="0" smtClean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과학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B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5502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16:00~16:30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국어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A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영어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과학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B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사회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4056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16:35~16:55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                            자유 공부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4056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17:00~18:00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                         </a:t>
                      </a:r>
                      <a:r>
                        <a:rPr lang="en-US" altLang="ko-KR" sz="2400" baseline="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</a:t>
                      </a:r>
                      <a:r>
                        <a:rPr lang="ko-KR" altLang="en-US" sz="25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저녁 식사</a:t>
                      </a:r>
                      <a:endParaRPr lang="ko-KR" altLang="en-US" sz="25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4056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18:05~18:35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</a:t>
                      </a:r>
                      <a:r>
                        <a:rPr lang="ko-KR" altLang="en-US" sz="2400" baseline="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역사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 영어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사회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수학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수학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04056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18:40~19:10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수학</a:t>
                      </a: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국어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A</a:t>
                      </a:r>
                      <a:endParaRPr lang="ko-KR" altLang="en-US" sz="2400" dirty="0" smtClean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과학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A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영어</a:t>
                      </a: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과학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A</a:t>
                      </a:r>
                      <a:endParaRPr lang="ko-KR" altLang="en-US" sz="2400" dirty="0" smtClean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12349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19:15~19:45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국어</a:t>
                      </a: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B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수학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휴식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역사</a:t>
                      </a:r>
                      <a:endParaRPr lang="ko-KR" altLang="en-US" sz="2400" dirty="0" smtClean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휴식</a:t>
                      </a: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21724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20:00~21:00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                              </a:t>
                      </a:r>
                      <a:r>
                        <a:rPr lang="ko-KR" altLang="en-US" sz="2400" baseline="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추가 공부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8670">
                <a:tc>
                  <a:txBody>
                    <a:bodyPr/>
                    <a:lstStyle/>
                    <a:p>
                      <a:pPr marL="0" marR="0" indent="0"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400" b="0" spc="0" dirty="0" smtClean="0">
                          <a:solidFill>
                            <a:srgbClr val="000000"/>
                          </a:solidFill>
                          <a:latin typeface="나눔손글씨 암스테르담" pitchFamily="2" charset="-127"/>
                          <a:ea typeface="나눔손글씨 암스테르담" pitchFamily="2" charset="-127"/>
                          <a:cs typeface="맑은 고딕 Semilight" pitchFamily="50" charset="-127"/>
                        </a:rPr>
                        <a:t>21:00~22:00</a:t>
                      </a:r>
                      <a:endParaRPr lang="ko-KR" altLang="en-US" sz="2400" b="0" spc="0" dirty="0">
                        <a:solidFill>
                          <a:srgbClr val="000000"/>
                        </a:solidFill>
                        <a:latin typeface="나눔손글씨 암스테르담" pitchFamily="2" charset="-127"/>
                        <a:ea typeface="나눔손글씨 암스테르담" pitchFamily="2" charset="-127"/>
                        <a:cs typeface="맑은 고딕 Semilight" pitchFamily="50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altLang="ko-KR" dirty="0" smtClean="0"/>
                        <a:t>                                        </a:t>
                      </a:r>
                      <a:r>
                        <a:rPr lang="ko-KR" altLang="en-US" sz="2400" dirty="0" smtClean="0">
                          <a:latin typeface="나눔손글씨 암스테르담" pitchFamily="2" charset="-127"/>
                          <a:ea typeface="나눔손글씨 암스테르담" pitchFamily="2" charset="-127"/>
                        </a:rPr>
                        <a:t>운동</a:t>
                      </a:r>
                      <a:endParaRPr lang="ko-KR" altLang="en-US" sz="2400" dirty="0">
                        <a:latin typeface="나눔손글씨 암스테르담" pitchFamily="2" charset="-127"/>
                        <a:ea typeface="나눔손글씨 암스테르담" pitchFamily="2" charset="-127"/>
                      </a:endParaRPr>
                    </a:p>
                  </a:txBody>
                  <a:tcPr marL="67733" marR="67733" marT="33867" marB="33867" anchor="ctr">
                    <a:lnL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 smtClean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67733" marR="67733" marT="33867" marB="33867" anchor="ctr">
                    <a:lnL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1A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287</Words>
  <Application>Microsoft Office PowerPoint</Application>
  <PresentationFormat>화면 슬라이드 쇼(4:3)</PresentationFormat>
  <Paragraphs>180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4" baseType="lpstr">
      <vt:lpstr>굴림</vt:lpstr>
      <vt:lpstr>Arial</vt:lpstr>
      <vt:lpstr>맑은 고딕</vt:lpstr>
      <vt:lpstr>나눔손글씨 느릿느릿체</vt:lpstr>
      <vt:lpstr>맑은 고딕 Semilight</vt:lpstr>
      <vt:lpstr>Microsoft Yi Baiti</vt:lpstr>
      <vt:lpstr>Bahnschrift SemiBold Condensed</vt:lpstr>
      <vt:lpstr>나눔손글씨 암스테르담</vt:lpstr>
      <vt:lpstr>OCR A Extended</vt:lpstr>
      <vt:lpstr>Office 테마</vt:lpstr>
      <vt:lpstr>슬라이드 1</vt:lpstr>
      <vt:lpstr>슬라이드 2</vt:lpstr>
      <vt:lpstr>슬라이드 3</vt:lpstr>
      <vt:lpstr>슬라이드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송정아</dc:creator>
  <cp:lastModifiedBy>송정아</cp:lastModifiedBy>
  <cp:revision>103</cp:revision>
  <dcterms:created xsi:type="dcterms:W3CDTF">2022-03-07T09:31:59Z</dcterms:created>
  <dcterms:modified xsi:type="dcterms:W3CDTF">2022-04-10T12:01:35Z</dcterms:modified>
</cp:coreProperties>
</file>

<file path=docProps/thumbnail.jpeg>
</file>